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9" name="Shape 16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Автор и дата"/>
          <p:cNvSpPr txBox="1"/>
          <p:nvPr>
            <p:ph type="body" sz="quarter" idx="21" hasCustomPrompt="1"/>
          </p:nvPr>
        </p:nvSpPr>
        <p:spPr>
          <a:xfrm>
            <a:off x="1201340" y="118598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Автор и дата</a:t>
            </a:r>
          </a:p>
        </p:txBody>
      </p:sp>
      <p:sp>
        <p:nvSpPr>
          <p:cNvPr id="12" name="Заголовок презентации"/>
          <p:cNvSpPr txBox="1"/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Заголовок презентации</a:t>
            </a:r>
          </a:p>
        </p:txBody>
      </p:sp>
      <p:sp>
        <p:nvSpPr>
          <p:cNvPr id="13" name="Уровень текста 1…"/>
          <p:cNvSpPr txBox="1"/>
          <p:nvPr>
            <p:ph type="body" sz="quarter" idx="1" hasCustomPrompt="1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Подзаголовок презентации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Заголовок слайда"/>
          <p:cNvSpPr txBox="1"/>
          <p:nvPr>
            <p:ph type="title" hasCustomPrompt="1"/>
          </p:nvPr>
        </p:nvSpPr>
        <p:spPr>
          <a:xfrm>
            <a:off x="1206500" y="1079500"/>
            <a:ext cx="21971000" cy="1434949"/>
          </a:xfrm>
          <a:prstGeom prst="rect">
            <a:avLst/>
          </a:prstGeom>
        </p:spPr>
        <p:txBody>
          <a:bodyPr/>
          <a:lstStyle/>
          <a:p>
            <a:pPr/>
            <a:r>
              <a:t>Заголовок слайда</a:t>
            </a:r>
          </a:p>
        </p:txBody>
      </p:sp>
      <p:sp>
        <p:nvSpPr>
          <p:cNvPr id="100" name="Подзаголовок слайда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Подзаголовок слайда</a:t>
            </a:r>
          </a:p>
        </p:txBody>
      </p:sp>
      <p:sp>
        <p:nvSpPr>
          <p:cNvPr id="101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Повестка дн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Заголовок повестки дня"/>
          <p:cNvSpPr txBox="1"/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/>
          <a:p>
            <a:pPr/>
            <a:r>
              <a:t>Заголовок повестки дня</a:t>
            </a:r>
          </a:p>
        </p:txBody>
      </p:sp>
      <p:sp>
        <p:nvSpPr>
          <p:cNvPr id="109" name="Подзаголовок повестки дня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Подзаголовок повестки дня</a:t>
            </a:r>
          </a:p>
        </p:txBody>
      </p:sp>
      <p:sp>
        <p:nvSpPr>
          <p:cNvPr id="110" name="Уровень текста 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5pPr>
          </a:lstStyle>
          <a:p>
            <a:pPr/>
            <a:r>
              <a:t>Темы повестки дня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1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Информационное сообщ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Уровень текста 1…"/>
          <p:cNvSpPr txBox="1"/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Информационное сообщение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9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Важный фа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Уровень текста 1…"/>
          <p:cNvSpPr txBox="1"/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5pPr>
          </a:lstStyle>
          <a:p>
            <a:pPr/>
            <a:r>
              <a:t>100 %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27" name="Информация о факте"/>
          <p:cNvSpPr txBox="1"/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Информация о факте</a:t>
            </a:r>
          </a:p>
        </p:txBody>
      </p:sp>
      <p:sp>
        <p:nvSpPr>
          <p:cNvPr id="128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Цита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Авторство"/>
          <p:cNvSpPr txBox="1"/>
          <p:nvPr>
            <p:ph type="body" sz="quarter" idx="21" hasCustomPrompt="1"/>
          </p:nvPr>
        </p:nvSpPr>
        <p:spPr>
          <a:xfrm>
            <a:off x="2430025" y="10675453"/>
            <a:ext cx="202000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Авторство</a:t>
            </a:r>
          </a:p>
        </p:txBody>
      </p:sp>
      <p:sp>
        <p:nvSpPr>
          <p:cNvPr id="136" name="Уровень текста 1…"/>
          <p:cNvSpPr txBox="1"/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923" indent="-469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«Важная цитата»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37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Фото (3 шт.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Миска салата с жареным рисом, варёными яйцами и палочками для еды"/>
          <p:cNvSpPr/>
          <p:nvPr>
            <p:ph type="pic" sz="quarter" idx="21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5" name="Тарелка с рублеными котлетами из лосося, салатом и хумусом "/>
          <p:cNvSpPr/>
          <p:nvPr>
            <p:ph type="pic" sz="half" idx="22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6" name="Тарелка пасты папарделле с зелёным маслом из петрушки, жареным фундуком и стружкой сыра пармезан"/>
          <p:cNvSpPr/>
          <p:nvPr>
            <p:ph type="pic" idx="23"/>
          </p:nvPr>
        </p:nvSpPr>
        <p:spPr>
          <a:xfrm>
            <a:off x="-139700" y="495300"/>
            <a:ext cx="16611600" cy="12458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7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миска салата с жареным рисом, варёными яйцами и палочками для еды"/>
          <p:cNvSpPr/>
          <p:nvPr>
            <p:ph type="pic" idx="21"/>
          </p:nvPr>
        </p:nvSpPr>
        <p:spPr>
          <a:xfrm>
            <a:off x="-1333500" y="-5524500"/>
            <a:ext cx="27051000" cy="21640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55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Пуст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Заголовок и 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Авокадо и лаймы"/>
          <p:cNvSpPr/>
          <p:nvPr>
            <p:ph type="pic" idx="21"/>
          </p:nvPr>
        </p:nvSpPr>
        <p:spPr>
          <a:xfrm>
            <a:off x="-1155700" y="-1295400"/>
            <a:ext cx="26746200" cy="1601893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Заголовок презентации"/>
          <p:cNvSpPr txBox="1"/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Заголовок презентации</a:t>
            </a:r>
          </a:p>
        </p:txBody>
      </p:sp>
      <p:sp>
        <p:nvSpPr>
          <p:cNvPr id="23" name="Автор и дата"/>
          <p:cNvSpPr txBox="1"/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Автор и дата</a:t>
            </a:r>
          </a:p>
        </p:txBody>
      </p:sp>
      <p:sp>
        <p:nvSpPr>
          <p:cNvPr id="24" name="Уровень текста 1…"/>
          <p:cNvSpPr txBox="1"/>
          <p:nvPr>
            <p:ph type="body" sz="quarter" idx="1" hasCustomPrompt="1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Подзаголовок презентации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Заголовок и фото (вариант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Тарелка с рублеными котлетами из лосося, салатом и хумусом"/>
          <p:cNvSpPr/>
          <p:nvPr>
            <p:ph type="pic" idx="21"/>
          </p:nvPr>
        </p:nvSpPr>
        <p:spPr>
          <a:xfrm>
            <a:off x="10972800" y="-203200"/>
            <a:ext cx="12144837" cy="14135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3" name="Заголовок слайда"/>
          <p:cNvSpPr txBox="1"/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pPr/>
            <a:r>
              <a:t>Заголовок слайда</a:t>
            </a:r>
          </a:p>
        </p:txBody>
      </p:sp>
      <p:sp>
        <p:nvSpPr>
          <p:cNvPr id="34" name="Уровень текста 1…"/>
          <p:cNvSpPr txBox="1"/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Подзаголовок слайда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Номер слайда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Заголовок и пун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Заголовок слайда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Заголовок слайда</a:t>
            </a:r>
          </a:p>
        </p:txBody>
      </p:sp>
      <p:sp>
        <p:nvSpPr>
          <p:cNvPr id="43" name="Подзаголовок слайда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Подзаголовок слайда</a:t>
            </a:r>
          </a:p>
        </p:txBody>
      </p:sp>
      <p:sp>
        <p:nvSpPr>
          <p:cNvPr id="44" name="Уровень текста 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Текст пункта на слайде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Пун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Уровень текста 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Текст пункта на слайде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Заголовок, пункты и 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Подзаголовок слайда"/>
          <p:cNvSpPr txBox="1"/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Подзаголовок слайда</a:t>
            </a:r>
          </a:p>
        </p:txBody>
      </p:sp>
      <p:sp>
        <p:nvSpPr>
          <p:cNvPr id="61" name="Уровень текста 1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pPr/>
            <a:r>
              <a:t>Текст пункта на слайде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2" name="Тарелка пасты папарделле с зелёным маслом из петрушки, жареным фундуком и стружкой сыра пармезан"/>
          <p:cNvSpPr/>
          <p:nvPr>
            <p:ph type="pic" idx="22"/>
          </p:nvPr>
        </p:nvSpPr>
        <p:spPr>
          <a:xfrm>
            <a:off x="12192000" y="-407266"/>
            <a:ext cx="10916874" cy="1455583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3" name="Заголовок слайда"/>
          <p:cNvSpPr txBox="1"/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Заголовок слайда</a:t>
            </a:r>
          </a:p>
        </p:txBody>
      </p:sp>
      <p:sp>
        <p:nvSpPr>
          <p:cNvPr id="64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Заголовок, пункты, видео — мелк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Подзаголовок слайда"/>
          <p:cNvSpPr txBox="1"/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Подзаголовок слайда</a:t>
            </a:r>
          </a:p>
        </p:txBody>
      </p:sp>
      <p:sp>
        <p:nvSpPr>
          <p:cNvPr id="72" name="Уровень текста 1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pPr/>
            <a:r>
              <a:t>Текст пункта на слайде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73" name="Заголовок слайда"/>
          <p:cNvSpPr txBox="1"/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Заголовок слайда</a:t>
            </a:r>
          </a:p>
        </p:txBody>
      </p:sp>
      <p:sp>
        <p:nvSpPr>
          <p:cNvPr id="74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Заголовок, пункты и видеотрансляция — крупн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Подзаголовок слайда"/>
          <p:cNvSpPr txBox="1"/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Подзаголовок слайда</a:t>
            </a:r>
          </a:p>
        </p:txBody>
      </p:sp>
      <p:sp>
        <p:nvSpPr>
          <p:cNvPr id="82" name="Уровень текста 1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pPr/>
            <a:r>
              <a:t>Текст пункта на слайде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83" name="Заголовок слайда"/>
          <p:cNvSpPr txBox="1"/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Заголовок слайда</a:t>
            </a:r>
          </a:p>
        </p:txBody>
      </p:sp>
      <p:sp>
        <p:nvSpPr>
          <p:cNvPr id="84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Раздел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Заголовок раздела"/>
          <p:cNvSpPr txBox="1"/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b="0"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Заголовок раздела</a:t>
            </a:r>
          </a:p>
        </p:txBody>
      </p:sp>
      <p:sp>
        <p:nvSpPr>
          <p:cNvPr id="92" name="Номер слайда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слайда"/>
          <p:cNvSpPr txBox="1"/>
          <p:nvPr>
            <p:ph type="title" hasCustomPrompt="1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Заголовок слайда</a:t>
            </a:r>
          </a:p>
        </p:txBody>
      </p:sp>
      <p:sp>
        <p:nvSpPr>
          <p:cNvPr id="3" name="Уровень текста 1…"/>
          <p:cNvSpPr txBox="1"/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Текст пункта на слайде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Номер слайда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</p:sldLayoutIdLst>
  <p:transition xmlns:p14="http://schemas.microsoft.com/office/powerpoint/2010/main" spd="med" advClick="1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Заголовок слайда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2" name="Подзаголовок слайда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3" name="Текст пункта на слайде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74" name="Raid 1.png" descr="Raid 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Заголовок слайда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17" name="Подзаголовок слайда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18" name="Текст пункта на слайде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19" name="Raid 10.png" descr="Raid 1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push dir="l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Заголовок слайда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22" name="Подзаголовок слайда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23" name="Текст пункта на слайде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24" name="Raid 11.png" descr="Raid 1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push dir="l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Заголовок слайда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7" name="Подзаголовок слайда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8" name="Текст пункта на слайде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79" name="Raid 2.png" descr="Raid 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dissolve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Заголовок слайда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2" name="Подзаголовок слайда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3" name="Текст пункта на слайде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84" name="Raid 3.png" descr="Raid 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push dir="l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Заголовок слайда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7" name="Подзаголовок слайда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8" name="Текст пункта на слайде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89" name="Raid 4.png" descr="Raid 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push dir="u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Заголовок слайда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92" name="Подзаголовок слайда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93" name="Текст пункта на слайде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94" name="Raid 5.png" descr="Raid 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push dir="u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Заголовок слайда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97" name="Подзаголовок слайда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98" name="Текст пункта на слайде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99" name="Raid 6.png" descr="Raid 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push dir="l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Заголовок слайда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02" name="Подзаголовок слайда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03" name="Текст пункта на слайде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04" name="Raid 7.png" descr="Raid 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push dir="l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Заголовок слайда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07" name="Подзаголовок слайда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08" name="Текст пункта на слайде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09" name="Raid 8.png" descr="Raid 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push dir="l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Заголовок слайда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12" name="Подзаголовок слайда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13" name="Текст пункта на слайде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14" name="Raid 9.png" descr="Raid 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push dir="l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2438338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2438338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